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14"/>
  </p:normalViewPr>
  <p:slideViewPr>
    <p:cSldViewPr snapToGrid="0" snapToObjects="1">
      <p:cViewPr varScale="1">
        <p:scale>
          <a:sx n="135" d="100"/>
          <a:sy n="135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C4ED7-E15B-6B43-9F83-34716912B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18570D-81FF-B643-9A79-B9EEECD04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C437AC-BE81-754D-98A4-D70F8A31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A0C1D-9047-DA47-8D12-E566FD17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3CBD-EB82-3F48-88A4-66E14C52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61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8DADC-DE5C-0C49-9C04-D9C5FFEF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A9F318-C292-D441-8670-9273A6B29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B149C-9914-9B4A-92F5-0E0C82E0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A1B6C-9AD9-0F44-B1A1-A6AB462F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C5F00F-6027-5642-8CA3-BACF24BE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5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B24346-C94E-9C4F-8CDB-48A594E77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34477-7EB7-6F47-A3D1-0DBEDF40C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7D87CA-F7BF-7949-B69C-F2016A25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33DDA-6ABB-AC47-B5D8-E216E149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3CA78-AA37-3042-9540-EA5909DF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4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A650D-46DC-114B-8AC8-BD212CE0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889CB6-3981-C746-B6C1-555FDDEC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E2A75-5B18-F749-A4D8-A26DCB8F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D72609-F09A-AA49-9AD1-BC404E4A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F5814-A92A-684F-8B34-62B2B62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2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4087F-BCD7-7846-A42F-36E559BA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B1E3D-47DE-AF44-A95C-D262706A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94BD9-24A9-9946-9AC8-A432850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A6741A-0C4A-5544-A44A-E4A7501F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1758DA-8AA9-A54B-8129-E4DB1F5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73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D6BD-DBA4-D545-8745-B8C6F727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962CD-BB08-194E-9595-783B960BE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3767F6-1E50-D044-B9A8-6C3694DA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18E31D-60C9-2849-A240-C74C7E26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0535D5-A636-D447-8502-A07D9EE9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35A71A-3D8A-F949-A460-D20E8A8D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81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A1988-C45B-DC49-BA96-20F191B2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49632B-2906-9342-9D58-64B9E7CAA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9CC5DD-F7F7-634A-B64E-BDF663083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CC1FE2-E187-8144-A3A1-B87749131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8B5776-8F08-104B-BA66-CF21E9337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932AC2-4EBB-2644-B3A6-CD920980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455373-F8B0-1047-AD8C-28005FF5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722C0D-6AFB-8B4D-B717-B074196C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3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DEBD0-6734-214C-A996-40E35166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A579DB-77B4-DB45-9BE0-1F58214E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D5321-4337-4E4E-B104-3C3EC41A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60CAA4-69D1-3941-B0CC-CCC5073C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11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E68182-B7C2-2341-914D-B29380AA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3F36ED-8CB1-E748-88D5-3C3DA3F1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B972F-45CD-A443-869D-4707B2A7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2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53E6B-CACD-274C-909B-E136489E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8CD7C7-04AB-BC49-9383-F264CAE8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A2FCDE-4863-BC4D-B698-083E79FD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14022-0E23-1B4F-9E30-E23973F1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D73D05-4439-224E-9E80-494288D7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17E620-5922-C94F-B6E8-0378B932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37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E17AA-D3F7-6E47-A257-B3EE10DC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68258A-8E5C-E945-91B4-F5C7D9E65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D1C0E6-F792-5746-9745-67EBB2A7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295D47-7581-DE42-8A5F-F99551E9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753963-45B3-E644-921E-9DF8BE41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01300-48D2-EC4A-B848-A9D98BF3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8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AC39C6-36D4-2F46-B326-E1FE1551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2CC88C-E645-0049-8BF3-451CF6442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8F22A1-AD88-F940-85FB-F9E22DAC9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DECD-7164-634C-9043-82B03FF75F4F}" type="datetimeFigureOut">
              <a:rPr lang="es-ES" smtClean="0"/>
              <a:t>11/10/25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5FD85-13C5-3242-89B2-295299306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C7DB6-E6EE-CA49-9BA3-A20C449B2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F1F0-D48E-E044-AE01-A1EB85AFD5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4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8652AF-E69F-FF44-B410-50E11A44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28" y="0"/>
            <a:ext cx="9124725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B38836-BDDF-E54D-9251-3C10B51F1327}"/>
              </a:ext>
            </a:extLst>
          </p:cNvPr>
          <p:cNvSpPr txBox="1"/>
          <p:nvPr/>
        </p:nvSpPr>
        <p:spPr>
          <a:xfrm>
            <a:off x="10548593" y="3429000"/>
            <a:ext cx="15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11  a nivel Mundial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FF067F4-7B0F-D745-A5D0-6971EA2203C2}"/>
              </a:ext>
            </a:extLst>
          </p:cNvPr>
          <p:cNvCxnSpPr/>
          <p:nvPr/>
        </p:nvCxnSpPr>
        <p:spPr>
          <a:xfrm flipH="1">
            <a:off x="9961286" y="3987538"/>
            <a:ext cx="4807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3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88DB44-FA94-6A40-923D-7D47632C7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62" y="0"/>
            <a:ext cx="882767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A88466-4649-A84B-9337-B5B7669D0E66}"/>
              </a:ext>
            </a:extLst>
          </p:cNvPr>
          <p:cNvSpPr txBox="1"/>
          <p:nvPr/>
        </p:nvSpPr>
        <p:spPr>
          <a:xfrm>
            <a:off x="10397765" y="5823408"/>
            <a:ext cx="15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36  a nivel Mundial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9B4D00B-FF6B-7B40-9B72-6C67789DAE4D}"/>
              </a:ext>
            </a:extLst>
          </p:cNvPr>
          <p:cNvCxnSpPr/>
          <p:nvPr/>
        </p:nvCxnSpPr>
        <p:spPr>
          <a:xfrm flipH="1">
            <a:off x="9810458" y="6381946"/>
            <a:ext cx="4807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4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8D7481-78C6-C848-A227-BF39ABF3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02" y="0"/>
            <a:ext cx="6746338" cy="48669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5A0B24-38A5-4D4C-AD9D-9FEFD99A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02" y="4788817"/>
            <a:ext cx="6585067" cy="20691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3B02F5-7CA5-3041-B485-75EA6DAD9B8F}"/>
              </a:ext>
            </a:extLst>
          </p:cNvPr>
          <p:cNvSpPr txBox="1"/>
          <p:nvPr/>
        </p:nvSpPr>
        <p:spPr>
          <a:xfrm>
            <a:off x="7937369" y="5286081"/>
            <a:ext cx="15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51  a nivel Mundial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66E4206-3082-5049-B33B-D49192E9DE99}"/>
              </a:ext>
            </a:extLst>
          </p:cNvPr>
          <p:cNvCxnSpPr/>
          <p:nvPr/>
        </p:nvCxnSpPr>
        <p:spPr>
          <a:xfrm flipH="1">
            <a:off x="7350062" y="5844619"/>
            <a:ext cx="4807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1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E68CB1-C308-EA44-86AC-190D5BFA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71" y="9427"/>
            <a:ext cx="6811340" cy="4496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440BEC-F5F4-6D49-8954-15D72746B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69" y="4518391"/>
            <a:ext cx="6786896" cy="22058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0FF364-CC95-FD46-AF68-C54C2A2B3BBA}"/>
              </a:ext>
            </a:extLst>
          </p:cNvPr>
          <p:cNvSpPr txBox="1"/>
          <p:nvPr/>
        </p:nvSpPr>
        <p:spPr>
          <a:xfrm>
            <a:off x="8776353" y="5446038"/>
            <a:ext cx="15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51  a nivel Mundial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126E34D-1FD4-4D4D-9659-2B446264EB0B}"/>
              </a:ext>
            </a:extLst>
          </p:cNvPr>
          <p:cNvCxnSpPr/>
          <p:nvPr/>
        </p:nvCxnSpPr>
        <p:spPr>
          <a:xfrm flipH="1">
            <a:off x="7945781" y="5769204"/>
            <a:ext cx="4807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3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Macintosh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calvo guirado</dc:creator>
  <cp:lastModifiedBy>jose luis calvo guirado</cp:lastModifiedBy>
  <cp:revision>5</cp:revision>
  <dcterms:created xsi:type="dcterms:W3CDTF">2025-10-11T06:30:16Z</dcterms:created>
  <dcterms:modified xsi:type="dcterms:W3CDTF">2025-10-11T06:48:24Z</dcterms:modified>
</cp:coreProperties>
</file>